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87612d71ef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87612d71ef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87612d71ef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87612d71ef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87612d71ef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87612d71ef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87612d71ef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87612d71ef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87612d71ef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87612d71ef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87612d71ef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87612d71ef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87612d71ef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87612d71ef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87612d71ef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87612d71ef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87612d71ef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87612d71ef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87612d71ef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87612d71ef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7612d71ef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87612d71ef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5975" y="0"/>
            <a:ext cx="971997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8761D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ctrTitle"/>
          </p:nvPr>
        </p:nvSpPr>
        <p:spPr>
          <a:xfrm>
            <a:off x="2014500" y="1371600"/>
            <a:ext cx="5115000" cy="1200300"/>
          </a:xfrm>
          <a:prstGeom prst="rect">
            <a:avLst/>
          </a:prstGeom>
          <a:solidFill>
            <a:srgbClr val="FFD966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THANKYOU !</a:t>
            </a:r>
            <a:endParaRPr/>
          </a:p>
        </p:txBody>
      </p:sp>
      <p:sp>
        <p:nvSpPr>
          <p:cNvPr id="132" name="Google Shape;132;p24"/>
          <p:cNvSpPr txBox="1"/>
          <p:nvPr>
            <p:ph idx="1" type="subTitle"/>
          </p:nvPr>
        </p:nvSpPr>
        <p:spPr>
          <a:xfrm>
            <a:off x="1419225" y="2662675"/>
            <a:ext cx="6124500" cy="792600"/>
          </a:xfrm>
          <a:prstGeom prst="rect">
            <a:avLst/>
          </a:prstGeom>
          <a:solidFill>
            <a:srgbClr val="FFD966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A NICE DAY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Coulomb’s Law in Vector Form:&#10;r&#10;+ q1 + q2&#10;F21F12&#10;r12&#10;q1q2 &gt; 0&#10;q1q2 &lt; 0&#10;r&#10;+ q1 - q2&#10;F21F12&#10;r12&#10;In vacuum, for q1 q2 &gt; 0,&#10;q1 q2&#10;r2&#10;1&#10;4πε0&#10;r21F12 =&#10;q1 q2&#10;r2&#10;1&#10;4πε0&#10;r12F21 =&#10;In vacuum, for q1 q2 &lt; 0,&#10;q1 q2&#10;r2&#10;1&#10;4πε0&#10;r12F12 =&#10;q1 q2&#10;r2&#10;1&#10;4πε0&#10;r21F21 =&amp;&#10;F12 = - F21&#10;(in all the cases)&#10;r&#10;- q1 - q2&#10;F21F12&#10;r12&#10;q1q2 &gt; 0&#10; "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